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1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Проект по </a:t>
            </a:r>
            <a:r>
              <a:rPr lang="en-US" dirty="0" err="1" smtClean="0"/>
              <a:t>Pygame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err="1" smtClean="0"/>
              <a:t>GoldRunnerGame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72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структуры (классы).</a:t>
            </a:r>
            <a:endParaRPr lang="ru-RU" dirty="0"/>
          </a:p>
        </p:txBody>
      </p:sp>
      <p:pic>
        <p:nvPicPr>
          <p:cNvPr id="5122" name="Picture 2" descr="https://sun9-36.userapi.com/impf/afGJmPV3iKYdFFeAqZvWFSw7xk2owWgicvE-Jg/DhHNnnO-h4s.jpg?size=1168x866&amp;quality=96&amp;proxy=1&amp;sign=f5eb8b75114efe902f5ae7a7cae62204&amp;type=alb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2" y="1552895"/>
            <a:ext cx="5235009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99615" y="1466374"/>
            <a:ext cx="38162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программе есть 2 абстрактных класса </a:t>
            </a:r>
            <a:r>
              <a:rPr lang="en-US" dirty="0" err="1" smtClean="0"/>
              <a:t>MapObject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ManagedGameObject</a:t>
            </a:r>
            <a:r>
              <a:rPr lang="ru-RU" dirty="0" smtClean="0"/>
              <a:t>, от которых наследуются все элементы игры (элементы карты и игроки)</a:t>
            </a:r>
            <a:r>
              <a:rPr lang="en-US" dirty="0" smtClean="0"/>
              <a:t>.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Карта строится на клеточной основе, благодаря чему враг ищет игрока при помощи волнового алгоритма.</a:t>
            </a:r>
          </a:p>
          <a:p>
            <a:r>
              <a:rPr lang="ru-RU" dirty="0" smtClean="0"/>
              <a:t>Игрок двигается посредством считывания нажатий стрелок на клавиатуре и изменения координат (если это возможно).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реализации. Победное окно.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68"/>
          <a:stretch/>
        </p:blipFill>
        <p:spPr>
          <a:xfrm>
            <a:off x="347485" y="1930400"/>
            <a:ext cx="5595994" cy="4189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9982" y="1993973"/>
            <a:ext cx="4014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прохождении игры открывается победное окно, в котором показываются оставшиеся жизни и время прохождения игры. Вы можете выбрать имя игрока, которое сохранится в таблице рекордов.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02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lang="ru-RU" dirty="0" smtClean="0"/>
              <a:t>Была проделана большая работа по реализации данного проекта.</a:t>
            </a:r>
          </a:p>
          <a:p>
            <a:r>
              <a:rPr lang="ru-RU" dirty="0" smtClean="0"/>
              <a:t>Доработать игру можно добавив возможность пользователю самому создавать карту уровня.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449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Создать игру, в которой необходимо собирать монетки и убегать от преследующих игрока зомби. </a:t>
            </a:r>
            <a:endParaRPr lang="en-US" dirty="0" smtClean="0"/>
          </a:p>
          <a:p>
            <a:r>
              <a:rPr lang="ru-RU" dirty="0" smtClean="0"/>
              <a:t>Использование знаний, полученных на уроках </a:t>
            </a:r>
            <a:r>
              <a:rPr lang="ru-RU" dirty="0" err="1" smtClean="0"/>
              <a:t>Яндекс.Лицея</a:t>
            </a:r>
            <a:r>
              <a:rPr lang="ru-RU" dirty="0" smtClean="0"/>
              <a:t> по </a:t>
            </a:r>
            <a:r>
              <a:rPr lang="en-US" dirty="0" err="1" smtClean="0"/>
              <a:t>PyGame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2357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Описание реализации.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Главное меню</a:t>
            </a:r>
            <a:r>
              <a:rPr lang="en-US" dirty="0"/>
              <a:t> </a:t>
            </a:r>
            <a:r>
              <a:rPr lang="ru-RU" dirty="0" smtClean="0"/>
              <a:t>и вспомогательные окна.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4891368" cy="36531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5746" y="2289288"/>
            <a:ext cx="487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 запуске игры открывается главное меню, из которого можно начать игру, посмотреть правила игры и таблицу рекордов или выйти из игры.</a:t>
            </a:r>
          </a:p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9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реализации.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Главное меню</a:t>
            </a:r>
            <a:r>
              <a:rPr lang="en-US" dirty="0"/>
              <a:t> </a:t>
            </a:r>
            <a:r>
              <a:rPr lang="ru-RU" dirty="0"/>
              <a:t>и вспомогательные окна.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64" y="1982971"/>
            <a:ext cx="5194084" cy="388143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78" y="1983319"/>
            <a:ext cx="5192398" cy="38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реализации.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Главное меню</a:t>
            </a:r>
            <a:r>
              <a:rPr lang="en-US" dirty="0"/>
              <a:t> </a:t>
            </a:r>
            <a:r>
              <a:rPr lang="ru-RU" dirty="0"/>
              <a:t>и вспомогательные окна.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30" y="1930400"/>
            <a:ext cx="5382738" cy="4025783"/>
          </a:xfrm>
          <a:prstGeom prst="rect">
            <a:avLst/>
          </a:prstGeom>
        </p:spPr>
      </p:pic>
      <p:sp>
        <p:nvSpPr>
          <p:cNvPr id="5" name="Объект 4"/>
          <p:cNvSpPr txBox="1">
            <a:spLocks noGrp="1"/>
          </p:cNvSpPr>
          <p:nvPr>
            <p:ph idx="1"/>
          </p:nvPr>
        </p:nvSpPr>
        <p:spPr>
          <a:xfrm>
            <a:off x="6001268" y="1992809"/>
            <a:ext cx="3581443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Есть возможность выбрать режим игры: один или два игрока.</a:t>
            </a:r>
          </a:p>
          <a:p>
            <a:r>
              <a:rPr lang="ru-RU" dirty="0" smtClean="0"/>
              <a:t>В режиме «2 Игрока» второй игрок играет за зомби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734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  <a:r>
              <a:rPr lang="ru-RU" dirty="0" smtClean="0"/>
              <a:t>. Уровень1. </a:t>
            </a:r>
            <a:endParaRPr lang="ru-RU" dirty="0"/>
          </a:p>
        </p:txBody>
      </p:sp>
      <p:pic>
        <p:nvPicPr>
          <p:cNvPr id="2050" name="Picture 2" descr="https://sun9-67.userapi.com/impf/Vh6-oKDZaXkzhDRxEk5icDFFlHif_GOH1X9e0w/mFxlPhrf2jw.jpg?size=1202x632&amp;quality=96&amp;proxy=1&amp;sign=cfbca86371b26688cde049b86a4eda40&amp;type=albu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2"/>
          <a:stretch/>
        </p:blipFill>
        <p:spPr bwMode="auto">
          <a:xfrm>
            <a:off x="677334" y="1602297"/>
            <a:ext cx="9100603" cy="455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6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  <a:r>
              <a:rPr lang="ru-RU" dirty="0" smtClean="0"/>
              <a:t>. Уровень2.</a:t>
            </a:r>
            <a:endParaRPr lang="ru-RU" dirty="0"/>
          </a:p>
        </p:txBody>
      </p:sp>
      <p:pic>
        <p:nvPicPr>
          <p:cNvPr id="3074" name="Picture 2" descr="https://sun1-92.userapi.com/impf/90OPowhY3Iu8bKroC8mMz103QknhVNxTtFuosg/YuQtJR2L-4A.jpg?size=1202x912&amp;quality=96&amp;proxy=1&amp;sign=e20d717503310aca349c4e352eaf99ce&amp;type=albu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/>
          <a:stretch/>
        </p:blipFill>
        <p:spPr bwMode="auto">
          <a:xfrm>
            <a:off x="677334" y="1270000"/>
            <a:ext cx="7094929" cy="520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2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реализации. Уровень3.</a:t>
            </a:r>
            <a:endParaRPr lang="ru-RU" dirty="0"/>
          </a:p>
        </p:txBody>
      </p:sp>
      <p:pic>
        <p:nvPicPr>
          <p:cNvPr id="4098" name="Picture 2" descr="https://sun9-34.userapi.com/impf/jTGbuDu_KMB-xdrUF0u622pzeGxcgLGwTjvMXg/Gchcx_15ICk.jpg?size=1280x633&amp;quality=96&amp;sign=d032044ba0699fe46a00f2ce0fe3063d&amp;type=albu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2"/>
          <a:stretch/>
        </p:blipFill>
        <p:spPr bwMode="auto">
          <a:xfrm>
            <a:off x="677334" y="1544507"/>
            <a:ext cx="8030007" cy="382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7334" y="5721292"/>
            <a:ext cx="720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 третьем уровне появляется возможность копать ветхие стены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7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реализации. Уровни.</a:t>
            </a:r>
            <a:endParaRPr lang="ru-RU" dirty="0"/>
          </a:p>
        </p:txBody>
      </p:sp>
      <p:pic>
        <p:nvPicPr>
          <p:cNvPr id="6146" name="Picture 2" descr="https://sun1-47.userapi.com/impf/a-XSnCL25un22GeACc4w04RK1MqgobLZRhacsw/UJy7P8f3KlI.jpg?size=429x396&amp;quality=96&amp;proxy=1&amp;sign=b3a616f14637a05559aa70d2b14d2f34&amp;type=alb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2" y="1761688"/>
            <a:ext cx="4673384" cy="431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9897" y="2223083"/>
            <a:ext cx="4479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Все уровни хранятся в текстовых файлах подобной структуры.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45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</TotalTime>
  <Words>239</Words>
  <Application>Microsoft Office PowerPoint</Application>
  <PresentationFormat>Широкоэкранный</PresentationFormat>
  <Paragraphs>27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Грань</vt:lpstr>
      <vt:lpstr>Проект по Pygame “GoldRunnerGame”</vt:lpstr>
      <vt:lpstr>Идея проекта</vt:lpstr>
      <vt:lpstr>Описание реализации.  Главное меню и вспомогательные окна.</vt:lpstr>
      <vt:lpstr>Описание реализации.  Главное меню и вспомогательные окна.</vt:lpstr>
      <vt:lpstr>Описание реализации.  Главное меню и вспомогательные окна.</vt:lpstr>
      <vt:lpstr>Описание реализации. Уровень1. </vt:lpstr>
      <vt:lpstr>Описание реализации. Уровень2.</vt:lpstr>
      <vt:lpstr>Описание реализации. Уровень3.</vt:lpstr>
      <vt:lpstr>Описание реализации. Уровни.</vt:lpstr>
      <vt:lpstr>Описание структуры (классы).</vt:lpstr>
      <vt:lpstr>Описание реализации. Победное окно.</vt:lpstr>
      <vt:lpstr>Заключение.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Pygame “GoldRunnerGame”</dc:title>
  <dc:creator>Dina</dc:creator>
  <cp:lastModifiedBy>Dina</cp:lastModifiedBy>
  <cp:revision>12</cp:revision>
  <dcterms:created xsi:type="dcterms:W3CDTF">2021-02-12T19:25:40Z</dcterms:created>
  <dcterms:modified xsi:type="dcterms:W3CDTF">2021-05-27T19:48:23Z</dcterms:modified>
</cp:coreProperties>
</file>